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0" autoAdjust="0"/>
    <p:restoredTop sz="94890" autoAdjust="0"/>
  </p:normalViewPr>
  <p:slideViewPr>
    <p:cSldViewPr>
      <p:cViewPr>
        <p:scale>
          <a:sx n="100" d="100"/>
          <a:sy n="100" d="100"/>
        </p:scale>
        <p:origin x="-936" y="-111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2.png>
</file>

<file path=ppt/media/image13.png>
</file>

<file path=ppt/media/image2.png>
</file>

<file path=ppt/media/image2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10/07/2015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3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emf"/><Relationship Id="rId3" Type="http://schemas.openxmlformats.org/officeDocument/2006/relationships/image" Target="../media/image19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" Type="http://schemas.openxmlformats.org/officeDocument/2006/relationships/image" Target="../media/image18.emf"/><Relationship Id="rId16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3.emf"/><Relationship Id="rId5" Type="http://schemas.openxmlformats.org/officeDocument/2006/relationships/image" Target="../media/image21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4" Type="http://schemas.openxmlformats.org/officeDocument/2006/relationships/image" Target="../media/image20.emf"/><Relationship Id="rId9" Type="http://schemas.openxmlformats.org/officeDocument/2006/relationships/image" Target="../media/image23.png"/><Relationship Id="rId14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13" Type="http://schemas.openxmlformats.org/officeDocument/2006/relationships/image" Target="../media/image41.emf"/><Relationship Id="rId18" Type="http://schemas.openxmlformats.org/officeDocument/2006/relationships/image" Target="../media/image46.emf"/><Relationship Id="rId3" Type="http://schemas.openxmlformats.org/officeDocument/2006/relationships/image" Target="../media/image31.emf"/><Relationship Id="rId21" Type="http://schemas.openxmlformats.org/officeDocument/2006/relationships/image" Target="../media/image49.emf"/><Relationship Id="rId7" Type="http://schemas.openxmlformats.org/officeDocument/2006/relationships/image" Target="../media/image35.emf"/><Relationship Id="rId12" Type="http://schemas.openxmlformats.org/officeDocument/2006/relationships/image" Target="../media/image40.emf"/><Relationship Id="rId17" Type="http://schemas.openxmlformats.org/officeDocument/2006/relationships/image" Target="../media/image45.emf"/><Relationship Id="rId2" Type="http://schemas.openxmlformats.org/officeDocument/2006/relationships/image" Target="../media/image30.emf"/><Relationship Id="rId16" Type="http://schemas.openxmlformats.org/officeDocument/2006/relationships/image" Target="../media/image44.emf"/><Relationship Id="rId20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11" Type="http://schemas.openxmlformats.org/officeDocument/2006/relationships/image" Target="../media/image39.emf"/><Relationship Id="rId5" Type="http://schemas.openxmlformats.org/officeDocument/2006/relationships/image" Target="../media/image33.emf"/><Relationship Id="rId15" Type="http://schemas.openxmlformats.org/officeDocument/2006/relationships/image" Target="../media/image43.emf"/><Relationship Id="rId23" Type="http://schemas.openxmlformats.org/officeDocument/2006/relationships/image" Target="../media/image51.emf"/><Relationship Id="rId10" Type="http://schemas.openxmlformats.org/officeDocument/2006/relationships/image" Target="../media/image38.emf"/><Relationship Id="rId19" Type="http://schemas.openxmlformats.org/officeDocument/2006/relationships/image" Target="../media/image47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Relationship Id="rId14" Type="http://schemas.openxmlformats.org/officeDocument/2006/relationships/image" Target="../media/image42.emf"/><Relationship Id="rId22" Type="http://schemas.openxmlformats.org/officeDocument/2006/relationships/image" Target="../media/image5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6" y="1980112"/>
            <a:ext cx="2913158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3056" y="1908104"/>
            <a:ext cx="2932450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557" y="1907704"/>
            <a:ext cx="2913158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01208" y="594015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5342" y="3215041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P?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6021288" y="3522818"/>
            <a:ext cx="565391" cy="32246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9266</TotalTime>
  <Words>211</Words>
  <Application>Microsoft Office PowerPoint</Application>
  <PresentationFormat>On-screen Show (4:3)</PresentationFormat>
  <Paragraphs>46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Catching N point (½, ½,0)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73</cp:revision>
  <dcterms:created xsi:type="dcterms:W3CDTF">2014-12-23T10:30:38Z</dcterms:created>
  <dcterms:modified xsi:type="dcterms:W3CDTF">2015-07-10T15:30:54Z</dcterms:modified>
</cp:coreProperties>
</file>

<file path=docProps/thumbnail.jpeg>
</file>